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5549B-5ADD-493D-B9D8-80FA9A276778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EAA7C-044E-4C28-A0CB-F8B7197146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Administrator\AppData\Local\Temp\HZ$D.889.2577\新文档 2017-04-07_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6139" y="0"/>
            <a:ext cx="535172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 descr="C:\Users\Administrator\AppData\Local\Temp\HZ$D.889.2587\新文档 2017-04-07_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9779" y="0"/>
            <a:ext cx="536444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 descr="C:\Users\Administrator\AppData\Local\Temp\HZ$D.889.2588\新文档 2017-04-07_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9573" y="0"/>
            <a:ext cx="542485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 descr="C:\Users\Administrator\AppData\Local\Temp\HZ$D.889.2589\新文档 2017-04-07_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7436" y="0"/>
            <a:ext cx="540912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C:\Users\Administrator\AppData\Local\Temp\HZ$D.889.2590\新文档 2017-04-07_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4540" y="0"/>
            <a:ext cx="507492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 descr="C:\Users\Administrator\AppData\Local\Temp\HZ$D.889.2591\新文档 2017-04-07_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0886" y="0"/>
            <a:ext cx="522222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 descr="C:\Users\Administrator\AppData\Local\Temp\HZ$D.889.2592\新文档 2017-04-07_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088" y="0"/>
            <a:ext cx="544982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C:\Users\Administrator\AppData\Local\Temp\HZ$D.889.2593\新文档 2017-04-07_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4348" y="0"/>
            <a:ext cx="503530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 descr="C:\Users\Administrator\AppData\Local\Temp\HZ$D.889.2594\新文档 2017-04-07_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9848" y="0"/>
            <a:ext cx="542430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 descr="C:\Users\Administrator\AppData\Local\Temp\HZ$D.889.2595\新文档 2017-04-07_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8610" y="0"/>
            <a:ext cx="546678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5" name="Picture 3" descr="C:\Users\Administrator\AppData\Local\Temp\HZ$D.889.2596\新文档 2017-04-07_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762" y="24"/>
            <a:ext cx="516047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C:\Users\Administrator\AppData\Local\Temp\HZ$D.889.2579\新文档 2017-04-07_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4007" y="0"/>
            <a:ext cx="519598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 descr="C:\Users\Administrator\AppData\Local\Temp\HZ$D.889.2597\新文档 2017-04-07_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1323" y="-24"/>
            <a:ext cx="514135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 descr="C:\Users\Administrator\AppData\Local\Temp\HZ$D.889.2598\新文档 2017-04-07_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3918" y="0"/>
            <a:ext cx="539616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 descr="C:\Users\Administrator\AppData\Local\Temp\HZ$D.889.2599\新文档 2017-04-07_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1393" y="0"/>
            <a:ext cx="536121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 descr="C:\Users\Administrator\AppData\Local\Temp\HZ$D.889.2600\新文档 2017-04-07_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630" y="0"/>
            <a:ext cx="511073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 descr="C:\Users\Administrator\AppData\Local\Temp\HZ$D.889.2601\新文档 2017-04-07_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134" y="0"/>
            <a:ext cx="527173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 descr="C:\Users\Administrator\AppData\Local\Temp\HZ$D.889.2602\新文档 2017-04-07_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775" y="0"/>
            <a:ext cx="51424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 descr="C:\Users\Administrator\AppData\Local\Temp\HZ$D.889.2603\新文档 2017-04-07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775" y="0"/>
            <a:ext cx="51424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 descr="C:\Users\Administrator\AppData\Local\Temp\HZ$D.889.2604\新文档 2017-04-07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775" y="-71414"/>
            <a:ext cx="51424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 descr="C:\Users\Administrator\AppData\Local\Temp\HZ$D.889.2605\新文档 2017-04-07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19424"/>
            <a:ext cx="9144000" cy="62191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C:\Users\Administrator\AppData\Local\Temp\HZ$D.889.2580\新文档 2017-04-07_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8204" y="0"/>
            <a:ext cx="526759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C:\Users\Administrator\AppData\Local\Temp\HZ$D.889.2581\新文档 2017-04-07_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9810" y="0"/>
            <a:ext cx="554438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C:\Users\Administrator\AppData\Local\Temp\HZ$D.889.2582\新文档 2017-04-07_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5450" y="0"/>
            <a:ext cx="51731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C:\Users\Administrator\AppData\Local\Temp\HZ$D.889.2583\新文档 2017-04-07_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6009" y="0"/>
            <a:ext cx="533198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C:\Users\Administrator\AppData\Local\Temp\HZ$D.889.2584\新文档 2017-04-07_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597" y="0"/>
            <a:ext cx="548280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 descr="C:\Users\Administrator\AppData\Local\Temp\HZ$D.889.2607\新文档 2017-04-07_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579" y="0"/>
            <a:ext cx="575884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 descr="C:\Users\Administrator\AppData\Local\Temp\HZ$D.889.2585\新文档 2017-04-07_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579" y="0"/>
            <a:ext cx="5758841" cy="6858000"/>
          </a:xfrm>
          <a:prstGeom prst="rect">
            <a:avLst/>
          </a:prstGeom>
          <a:noFill/>
        </p:spPr>
      </p:pic>
      <p:pic>
        <p:nvPicPr>
          <p:cNvPr id="8195" name="Picture 3" descr="C:\Users\Administrator\AppData\Local\Temp\HZ$D.889.2586\新文档 2017-04-07_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1788" y="0"/>
            <a:ext cx="566042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全屏显示(4:3)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</vt:vector>
  </TitlesOfParts>
  <Company>XiTongTianDi.Com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XiTongTianDi</dc:creator>
  <cp:lastModifiedBy>XiTongTianDi</cp:lastModifiedBy>
  <cp:revision>1</cp:revision>
  <dcterms:created xsi:type="dcterms:W3CDTF">2017-04-07T08:10:33Z</dcterms:created>
  <dcterms:modified xsi:type="dcterms:W3CDTF">2017-04-07T08:20:28Z</dcterms:modified>
</cp:coreProperties>
</file>